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5B272-BD35-4296-AD24-98CB0DE57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D45556-BCA2-46AC-AC4F-77F1E6CB0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598B2-1E6F-4304-9779-B53A90B50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21C5E-D64D-44CF-80BE-21D7F146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04388-2DDB-48F1-8677-4E2F8E9C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CC140-EE58-4850-A5DB-D78509D9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B1E55F-9BD4-4330-8A18-E2926DAB9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E593E-4A5D-478C-8705-9AC21ECA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D018D-75A2-4C96-BCE3-35C1D635A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E115B-4169-4366-800A-9533B08E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476FEA-D8FF-4412-9413-7AC452231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79506D-0259-4100-8776-D383547AC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FF811-7E41-4DB6-964F-9CA43A24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ABC5A-008F-44C2-82D6-A6395C87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58AD2-665E-4E76-921B-7109121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04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D0B96-D3DE-4A4C-B6F4-4E298AFF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0A4D6-0164-49BC-A703-731945FB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32202-CAC4-4D77-A301-AE25ABC3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33C92-C89E-49A5-8615-2AD4A40B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70224-FF37-436A-8F35-480ABB66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6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FE10A-72A2-4506-9B37-81F1D40D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2E122-F2B1-422A-91E4-436010D97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ABDE0-DD8B-44EA-A261-4D0EE190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F0BDD-0DC0-43DB-B70C-A7567C66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DFD58-1B55-4054-A521-11171691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8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89154-459D-4CF4-AD3E-B6A04EBF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C77AF-5128-46B5-910E-CD019F73A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84BEF3-B9F9-4CED-95AC-960131B22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DB61FC-6C3C-477B-805E-7A229DA7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2C791-7635-4B73-9FD5-E92C4AF0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B8C5D-D4FE-4094-A8C5-151C0750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5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21E70-34C2-4423-867D-CDBE4FFF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CE9F5-8626-443B-9F2B-E1AD2C862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400D4D-4C42-4DF1-A09E-472DCB876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6B298-0B8E-4769-967F-8B563787B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5580CA-5879-47FD-B2A0-6E13CA3E1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E20AC9-BCBD-4C9F-B19D-9B05A634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0806C3-060F-47BA-AB27-15177DFE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B2A3D2-EF9F-49B6-870C-2181D386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CA68E-D7F5-4736-9E0A-D3321022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811C14-B7AA-42F9-8659-A2B6DBFE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6CBC1-D010-45FD-BF06-5DF98010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845B7-1AF2-437B-ACA3-3B83DCC1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2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7B5526-9A16-4056-914F-12930E36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34864-DA6A-4FBC-8AFA-C449B266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FC8B5-DD63-49BC-B2B3-7E21E3F4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0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E13BE-213D-4119-B2CA-1EBFD0FE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43B2B-45A6-47E1-B330-CD11E42D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10783B-B064-4983-826C-9A1D0F023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301F3-C280-408B-9148-56A109C8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0AD824-2913-435E-AB17-86E69D6D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D9591-6C24-40F2-950E-FC313C31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6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DF8E8-9D9A-4705-92E5-A188C17F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12C0A2-5751-4E18-9012-8F5B328CB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52E5DF-6B48-4239-A784-6BD4ABCA9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9D30D3-9240-48E1-A245-8D5AB8FE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F27C0F-9694-4043-812A-EBA061AD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69BA5-3A52-4CB3-BF82-3303E9D0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4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6B4118-4E05-46DC-A5DF-2F5C206D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87EEB-1D88-44A1-A158-37D668DE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06BA3-8FA2-4E2B-A28E-0287DA893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233D-9F79-4BB9-BBF4-3E43B918F685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88D0A-8C58-4E85-B776-5FB74D28E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DD72C-647D-4DFA-806D-F1973C876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8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 dirty="0"/>
              <a:t>- 7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96241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지수현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2020.04.29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64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CDF9E-EA58-419F-AA1C-452D1CB2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90D8D-5718-4764-9FFB-992D74B9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43" y="197251"/>
            <a:ext cx="6788394" cy="605864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C64E84-8608-4CDD-9AC3-CDEE7126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90B81-8770-46F7-9710-821E8753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602455"/>
            <a:ext cx="6172200" cy="42703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4) </a:t>
            </a:r>
            <a:r>
              <a:rPr lang="ko-KR" altLang="en-US" sz="2800" b="1" dirty="0"/>
              <a:t>완료된 화면 영상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4" name="KakaoTalk_20200429_114511164">
            <a:hlinkClick r:id="" action="ppaction://media"/>
            <a:extLst>
              <a:ext uri="{FF2B5EF4-FFF2-40B4-BE49-F238E27FC236}">
                <a16:creationId xmlns:a16="http://schemas.microsoft.com/office/drawing/2014/main" id="{4528EFFD-43EA-4088-AAC5-36A8A3D601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5800" y="1219200"/>
            <a:ext cx="8701661" cy="4890559"/>
          </a:xfrm>
        </p:spPr>
      </p:pic>
    </p:spTree>
    <p:extLst>
      <p:ext uri="{BB962C8B-B14F-4D97-AF65-F5344CB8AC3E}">
        <p14:creationId xmlns:p14="http://schemas.microsoft.com/office/powerpoint/2010/main" val="181428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5F329-6752-4444-84CE-37079C37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43" y="309058"/>
            <a:ext cx="6173911" cy="614408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E01831-4923-4934-BA3D-BDDF7F4D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43" y="348643"/>
            <a:ext cx="6494545" cy="624349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016DFE-93C9-405B-906F-A2024268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43" y="361979"/>
            <a:ext cx="8148713" cy="609116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6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kaoTalk_20200429_123659296">
            <a:hlinkClick r:id="" action="ppaction://media"/>
            <a:extLst>
              <a:ext uri="{FF2B5EF4-FFF2-40B4-BE49-F238E27FC236}">
                <a16:creationId xmlns:a16="http://schemas.microsoft.com/office/drawing/2014/main" id="{A2879CC9-D302-463E-8CFF-B0BAE7D5A3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738" y="1334293"/>
            <a:ext cx="8616453" cy="4842670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8B7B704-0D58-40FE-92D4-50A33267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255"/>
            <a:ext cx="6172200" cy="42703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4) </a:t>
            </a:r>
            <a:r>
              <a:rPr lang="ko-KR" altLang="en-US" sz="2800" b="1" dirty="0"/>
              <a:t>완료된 화면 영상</a:t>
            </a:r>
            <a:br>
              <a:rPr lang="ko-KR" altLang="en-US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07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</Words>
  <Application>Microsoft Office PowerPoint</Application>
  <PresentationFormat>와이드스크린</PresentationFormat>
  <Paragraphs>11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함초롬바탕</vt:lpstr>
      <vt:lpstr>Arial</vt:lpstr>
      <vt:lpstr>Office 테마</vt:lpstr>
      <vt:lpstr>캡스톤 기초 설계 - 7주차 -</vt:lpstr>
      <vt:lpstr>PowerPoint 프레젠테이션</vt:lpstr>
      <vt:lpstr>PowerPoint 프레젠테이션</vt:lpstr>
      <vt:lpstr>PowerPoint 프레젠테이션</vt:lpstr>
      <vt:lpstr>4) 완료된 화면 영상 </vt:lpstr>
      <vt:lpstr>PowerPoint 프레젠테이션</vt:lpstr>
      <vt:lpstr>PowerPoint 프레젠테이션</vt:lpstr>
      <vt:lpstr>PowerPoint 프레젠테이션</vt:lpstr>
      <vt:lpstr>4) 완료된 화면 영상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3</cp:revision>
  <dcterms:created xsi:type="dcterms:W3CDTF">2020-04-29T03:31:44Z</dcterms:created>
  <dcterms:modified xsi:type="dcterms:W3CDTF">2020-04-29T03:38:56Z</dcterms:modified>
</cp:coreProperties>
</file>